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31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9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5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19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0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0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1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8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1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78A6-9B7E-4223-91E7-2D55A1091E84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1CF9-D791-4BBC-B66C-0D7BD2F7E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re.tv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19056" y="1632856"/>
            <a:ext cx="5148943" cy="20574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занять себя на время карантина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4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437413" y="930728"/>
            <a:ext cx="59599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Самоизоляция — </a:t>
            </a:r>
            <a:r>
              <a:rPr lang="ru-RU" sz="36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вынужденная мера, но это не значит, что можно только лежать на диване. Дома есть так много интересных занятий! Советуем вам, что можно сделать на карантине.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0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Прямоугольник 6"/>
          <p:cNvSpPr/>
          <p:nvPr/>
        </p:nvSpPr>
        <p:spPr>
          <a:xfrm>
            <a:off x="3445329" y="522514"/>
            <a:ext cx="8360228" cy="493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Приготовьте необычное блюдо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 рабочую неделю вы не могли найти время и силы на готовку, то сейчас это можно исправить. Добавьте в уже привычные вам блюда что-то оригинальное, например, необычный ингредиент. Действуйте осторожно, чтобы не испортить обед! Еще один способ развлечься — создать что-то совершенно новое.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8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09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294414" y="522514"/>
            <a:ext cx="7592786" cy="572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Посмотрите фильм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онлайн-кинотеатры предоставили бесплатный доступ к библиотекам в период карантина. Например, сервис </a:t>
            </a:r>
            <a:r>
              <a:rPr lang="ru-RU" sz="2800" u="none" strike="noStrike" dirty="0" smtClean="0">
                <a:solidFill>
                  <a:srgbClr val="1D4B7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more.tv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дает 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промокод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 месяц бесплатной подписки. Наверняка у вас есть списки фильмов, которые вы давно хотели посмотреть. Самое время сделать это! А если у вас нет такого списка — составьте его и смотрите по фильму каждый вечер. Кстати, если у вас дома есть проектор, вы можете превратить комнату в домашний кинотеатр.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5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98068" cy="6841785"/>
          </a:xfrm>
        </p:spPr>
      </p:pic>
      <p:sp>
        <p:nvSpPr>
          <p:cNvPr id="5" name="Прямоугольник 4"/>
          <p:cNvSpPr/>
          <p:nvPr/>
        </p:nvSpPr>
        <p:spPr>
          <a:xfrm>
            <a:off x="3739243" y="293914"/>
            <a:ext cx="8735785" cy="5727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Пообщайтесь с друзьями (но только в </a:t>
            </a:r>
            <a:r>
              <a:rPr lang="ru-RU" sz="2800" b="1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онлайне</a:t>
            </a: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Благодаря развитию социальных сетей и мессенджеров вы можете всегда оставаться на связи и обсуждать с друзьями все новости. Даже традиционная встреча друзей в пятницу вечером возможна по видеосвязи. Включайте камеру на своем гаджете и зовите друзей в беседу! А если хочется познакомиться с новыми людьми, воспользуйтесь функцией онлайн-чатов и онлайн-баров. Один из таких создан в Петербурге. И еще совет для тех, кто очень любит общаться.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вам стало скучно, можно поиграть с друзьями в онлайн-игры, например, в морской бой.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2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6878411"/>
          </a:xfrm>
        </p:spPr>
      </p:pic>
      <p:sp>
        <p:nvSpPr>
          <p:cNvPr id="5" name="Прямоугольник 4"/>
          <p:cNvSpPr/>
          <p:nvPr/>
        </p:nvSpPr>
        <p:spPr>
          <a:xfrm>
            <a:off x="6155871" y="685801"/>
            <a:ext cx="5698671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Приобретите полезную привычку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 мнению психологов, закрепить новую привычку можно за 21 день. Дома вы сможете контролировать себя. К тому времени, как карантин пройдет, вы сможете похвастаться новой полезной привычкой. Для отслеживания прогресса вам поможет 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трекер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привычек — сделайте его сами или скачайте в интернете.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06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375557"/>
            <a:ext cx="7331529" cy="618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Освойте новую профессию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Из-за карантина многие онлайн-школы и университеты открыли бесплатный доступ к курсам. Вы можете заняться самообразованием и прослушать лекции о науке, искусстве, подтянуть иностранные языки и даже освоить азы программирования. А если вы хотите просто попробовать себя в другой роли, лучшим решением станут игры-симуляторы: можно возглавить отель, завоевать неизведанные территории, отправиться на разведку, стать детективом и многое другое.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3298371" y="261257"/>
            <a:ext cx="8893629" cy="6188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Займитесь спортом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Самоизоляция — не повод жить без спорта. Благодаря домашним тренировкам вы сможете поддержать форму и получить физические нагрузки. Начните с простой зарядки, которую делали на уроках физической культуры. Дальше — больше: попробуйте поискать каналы на 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 домашними тренировками. Отличным помощником станут специальные приложения на 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доступные в магазинах. И не забывайте разминаться, если вы в период карантина работаете из дома. Поставьте себе будильник, к примеру, раз в час, вставайте из-за стола, двигайтесь по квартире или делайте легкую зарядку.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3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996542" y="538843"/>
            <a:ext cx="6955972" cy="5266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Посетите виртуальную экскурсию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 период самоизоляции многие музеи приостановили работу на неопределенный срок. Вместо этого посетите их виртуальные туры! Например, вам доступна экскурсия по Эрмитажу, снятая на </a:t>
            </a:r>
            <a:r>
              <a:rPr lang="ru-RU" sz="2800" dirty="0" err="1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iPhone</a:t>
            </a:r>
            <a:r>
              <a:rPr lang="ru-RU" sz="28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 в онлайн-сообществах Исаакиевского собора, Мариинского театра, Метрополитен-оперы и Венской оперы каждый вечер проходят трансляции, где можно послушать концерты и спектакли.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83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38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2020-04-17T06:55:33Z</dcterms:created>
  <dcterms:modified xsi:type="dcterms:W3CDTF">2020-04-17T11:15:35Z</dcterms:modified>
</cp:coreProperties>
</file>